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92" r:id="rId4"/>
    <p:sldId id="298" r:id="rId5"/>
    <p:sldId id="259" r:id="rId6"/>
    <p:sldId id="263" r:id="rId7"/>
    <p:sldId id="271" r:id="rId8"/>
    <p:sldId id="293" r:id="rId9"/>
    <p:sldId id="269" r:id="rId10"/>
    <p:sldId id="294" r:id="rId11"/>
    <p:sldId id="270" r:id="rId12"/>
    <p:sldId id="266" r:id="rId13"/>
    <p:sldId id="296" r:id="rId14"/>
    <p:sldId id="297" r:id="rId15"/>
    <p:sldId id="299" r:id="rId16"/>
    <p:sldId id="300" r:id="rId17"/>
    <p:sldId id="289" r:id="rId18"/>
    <p:sldId id="290" r:id="rId19"/>
    <p:sldId id="291" r:id="rId20"/>
    <p:sldId id="286" r:id="rId21"/>
    <p:sldId id="295" r:id="rId22"/>
    <p:sldId id="278" r:id="rId23"/>
    <p:sldId id="279" r:id="rId24"/>
    <p:sldId id="280" r:id="rId25"/>
    <p:sldId id="283" r:id="rId26"/>
    <p:sldId id="285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dissolv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1\Desktop\&#1082;&#1083;%20&#1095;&#1072;&#1089;%20&#1087;&#1072;&#1090;&#1080;&#1084;&#1072;&#1090;%204%20&#1082;&#1083;\Krasivaya_dagestanskaya_melodiya_-_Bez_nazvaniya_(xMuzic.me)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071538" y="3500438"/>
            <a:ext cx="700092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Д А Г Е С Т А Н</a:t>
            </a:r>
            <a:endParaRPr lang="ru-RU" sz="72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Krasivaya_dagestanskaya_melodiya_-_Bez_nazvaniya_(xMuzic.me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pho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-214362"/>
            <a:ext cx="7072362" cy="70723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305800" cy="1000132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/>
              <a:t>ГЕРБ ДАГЕСТАНА</a:t>
            </a:r>
            <a:endParaRPr lang="ru-RU" sz="6000" b="1" dirty="0"/>
          </a:p>
        </p:txBody>
      </p:sp>
      <p:pic>
        <p:nvPicPr>
          <p:cNvPr id="3" name="Picture 6" descr="http://i066.radikal.ru/1011/f8/d8643abda9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000240"/>
            <a:ext cx="3442760" cy="385765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29058" y="2071678"/>
            <a:ext cx="50006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rgbClr val="00B050"/>
                </a:solidFill>
              </a:rPr>
              <a:t>Орёл</a:t>
            </a:r>
            <a:r>
              <a:rPr lang="ru-RU" sz="2600" dirty="0" smtClean="0"/>
              <a:t> -  олицетворение независимости и свободы, мужества и храбрости, гордости и выносливости.</a:t>
            </a:r>
          </a:p>
          <a:p>
            <a:r>
              <a:rPr lang="ru-RU" sz="2600" dirty="0" smtClean="0"/>
              <a:t> </a:t>
            </a:r>
          </a:p>
          <a:p>
            <a:r>
              <a:rPr lang="ru-RU" sz="2600" b="1" dirty="0" smtClean="0">
                <a:solidFill>
                  <a:srgbClr val="FFC000"/>
                </a:solidFill>
              </a:rPr>
              <a:t>Солнце</a:t>
            </a:r>
            <a:r>
              <a:rPr lang="ru-RU" sz="2600" dirty="0" smtClean="0"/>
              <a:t> -  в гербе республики олицетворяет жизнь, источник  жизни, жизненную силу,  свет, богатство, плодородие. </a:t>
            </a:r>
            <a:endParaRPr lang="ru-RU" sz="26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http://www.kenthaber.com/Resimler/2008/04/30/003809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5000636"/>
            <a:ext cx="871543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Дагестан находится на берегу </a:t>
            </a:r>
          </a:p>
          <a:p>
            <a:pPr algn="ctr"/>
            <a:r>
              <a:rPr lang="ru-RU" sz="4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Каспийского моря</a:t>
            </a:r>
            <a:endParaRPr lang="ru-RU" sz="4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slide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6778" y="214290"/>
            <a:ext cx="8357188" cy="626789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450px-Caucasus_regions_map_r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108" y="0"/>
            <a:ext cx="8501750" cy="685799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кл час патимат 4 кл\AW0T96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0"/>
            <a:ext cx="535785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14290"/>
            <a:ext cx="7851648" cy="114300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Справедливость и честность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500174"/>
            <a:ext cx="7854696" cy="3480962"/>
          </a:xfrm>
        </p:spPr>
        <p:txBody>
          <a:bodyPr>
            <a:no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</a:rPr>
              <a:t>Добрта</a:t>
            </a:r>
            <a:r>
              <a:rPr lang="ru-RU" sz="2400" b="1" dirty="0" smtClean="0">
                <a:solidFill>
                  <a:srgbClr val="FF0000"/>
                </a:solidFill>
              </a:rPr>
              <a:t> и </a:t>
            </a:r>
            <a:r>
              <a:rPr lang="ru-RU" sz="2400" b="1" dirty="0" err="1" smtClean="0">
                <a:solidFill>
                  <a:srgbClr val="FF0000"/>
                </a:solidFill>
              </a:rPr>
              <a:t>милсердие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Скромность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Честь и собственное достоинство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Дружба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Рассудительность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Уважение к людям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гостеприимство 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71612"/>
            <a:ext cx="9143999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Дагестанцы – очень гостеприимный народ!</a:t>
            </a: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Они славятся своей любовью к песням и  танцам.</a:t>
            </a: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Национальным танцем народов Дагестана</a:t>
            </a: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является ЛЕЗГИНКА.</a:t>
            </a:r>
          </a:p>
          <a:p>
            <a:pPr algn="ctr"/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://www.government-rd.ru/storage/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08309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http://s003.radikal.ru/i203/1201/0f/f397604658c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827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85728"/>
            <a:ext cx="8858312" cy="578647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Сегодня мы посвящаем нашу беседу славному и прекрасному краю - Дагестану. 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Дагестан - это родина более 100 равноправных народов.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Многие из них с древних времен жили и живут в мире и согласии, никогда не ссорились между собой, никогда не давали себя в обиду.</a:t>
            </a:r>
            <a:br>
              <a:rPr lang="ru-RU" sz="2800" b="1" dirty="0" smtClean="0"/>
            </a:br>
            <a:r>
              <a:rPr lang="ru-RU" sz="2800" b="1" dirty="0" smtClean="0"/>
              <a:t> </a:t>
            </a:r>
            <a:br>
              <a:rPr lang="ru-RU" sz="2800" b="1" dirty="0" smtClean="0"/>
            </a:br>
            <a:r>
              <a:rPr lang="ru-RU" sz="2800" b="1" dirty="0" smtClean="0"/>
              <a:t>Это аварцы, даргинцы, кумыки, лезгины, русские, лакцы, ногайцы и много других национальностей!</a:t>
            </a:r>
            <a:endParaRPr lang="ru-RU" sz="2800" b="1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qiq.ws/media/npict/1005/big/xolodnoe_oruzhie___kavkaza_638998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643314"/>
            <a:ext cx="4714876" cy="3214686"/>
          </a:xfrm>
          <a:prstGeom prst="rect">
            <a:avLst/>
          </a:prstGeom>
          <a:noFill/>
        </p:spPr>
      </p:pic>
      <p:pic>
        <p:nvPicPr>
          <p:cNvPr id="57348" name="Picture 4" descr="http://www.chechnyafree.ru/upload/images/photo/1/45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714876" cy="3643314"/>
          </a:xfrm>
          <a:prstGeom prst="rect">
            <a:avLst/>
          </a:prstGeom>
          <a:noFill/>
        </p:spPr>
      </p:pic>
      <p:pic>
        <p:nvPicPr>
          <p:cNvPr id="57350" name="Picture 6" descr="http://www.chaspik.spb.ru/wp-content/uploads/2011/03/15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3643314"/>
            <a:ext cx="4429124" cy="3214686"/>
          </a:xfrm>
          <a:prstGeom prst="rect">
            <a:avLst/>
          </a:prstGeom>
          <a:noFill/>
        </p:spPr>
      </p:pic>
      <p:pic>
        <p:nvPicPr>
          <p:cNvPr id="57352" name="Picture 8" descr="http://euingush.com/uploads/posts/2011-08/euingush.com_13124803431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0"/>
            <a:ext cx="4429124" cy="364331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3071810"/>
            <a:ext cx="914399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 а </a:t>
            </a:r>
            <a:r>
              <a:rPr lang="ru-RU" sz="3600" b="1" dirty="0" err="1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ц</a:t>
            </a:r>
            <a:r>
              <a:rPr lang="ru-RU" sz="3600" b="1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и о </a:t>
            </a:r>
            <a:r>
              <a:rPr lang="ru-RU" sz="3600" b="1" dirty="0" err="1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</a:t>
            </a:r>
            <a:r>
              <a:rPr lang="ru-RU" sz="3600" b="1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а л </a:t>
            </a:r>
            <a:r>
              <a:rPr lang="ru-RU" sz="3600" b="1" dirty="0" err="1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ь</a:t>
            </a:r>
            <a:r>
              <a:rPr lang="ru-RU" sz="3600" b="1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</a:t>
            </a:r>
            <a:r>
              <a:rPr lang="ru-RU" sz="3600" b="1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о е       о </a:t>
            </a:r>
            <a:r>
              <a:rPr lang="ru-RU" sz="3600" b="1" dirty="0" err="1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</a:t>
            </a:r>
            <a:r>
              <a:rPr lang="ru-RU" sz="3600" b="1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у ж и е</a:t>
            </a:r>
            <a:endParaRPr lang="ru-RU" sz="3600" b="1" cap="none" spc="0" dirty="0">
              <a:ln w="11430"/>
              <a:solidFill>
                <a:srgbClr val="00B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9144000" cy="5072098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/>
              <a:t>Дагестанская кухня </a:t>
            </a:r>
            <a:br>
              <a:rPr lang="ru-RU" sz="6600" b="1" dirty="0" smtClean="0"/>
            </a:br>
            <a:r>
              <a:rPr lang="ru-RU" sz="6600" b="1" dirty="0" smtClean="0"/>
              <a:t>одна из самых разнообразных и вкусных в мире!</a:t>
            </a:r>
            <a:endParaRPr lang="ru-RU" sz="6600" b="1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02" name="Picture 2" descr="Картинка 2 из 27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6072206"/>
            <a:ext cx="35004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Х и 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н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к а 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6" name="Picture 2" descr="Картинка 10 из 27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9616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" y="5929329"/>
            <a:ext cx="307180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Долма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5300" name="Picture 4" descr="Картинка 80 из 27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196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3" y="5715016"/>
            <a:ext cx="85725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 у </a:t>
            </a:r>
            <a:r>
              <a:rPr lang="ru-RU" sz="54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</a:t>
            </a:r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ru-RU" sz="54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</a:t>
            </a:r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е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Картинка 221 из 445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43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2844" y="142852"/>
            <a:ext cx="885831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Славится Дагестан своими мудрецами!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928802"/>
            <a:ext cx="9143999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Дагестанские мудрецы считают днем рождения человека тот день,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когда он совершил первое в жизни доброе дело…</a:t>
            </a:r>
            <a:endParaRPr lang="ru-RU" sz="28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Эпиграф</a:t>
            </a:r>
          </a:p>
          <a:p>
            <a:r>
              <a:rPr lang="ru-RU" dirty="0" smtClean="0"/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« В ладони </a:t>
            </a:r>
            <a:r>
              <a:rPr lang="ru-RU" sz="3200" b="1" dirty="0" smtClean="0">
                <a:solidFill>
                  <a:srgbClr val="FF0000"/>
                </a:solidFill>
              </a:rPr>
              <a:t>сердце </a:t>
            </a:r>
            <a:r>
              <a:rPr lang="ru-RU" sz="3200" b="1" dirty="0" smtClean="0">
                <a:solidFill>
                  <a:srgbClr val="FF0000"/>
                </a:solidFill>
              </a:rPr>
              <a:t>можно уместить, но в сердце целый мир не уместишь.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Другие страны очень хороши.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Но Дагестан дороже для души»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 Р</a:t>
            </a:r>
            <a:r>
              <a:rPr lang="ru-RU" sz="3200" b="1" dirty="0" smtClean="0">
                <a:solidFill>
                  <a:srgbClr val="002060"/>
                </a:solidFill>
              </a:rPr>
              <a:t>. </a:t>
            </a:r>
            <a:r>
              <a:rPr lang="ru-RU" sz="3200" b="1" smtClean="0">
                <a:solidFill>
                  <a:srgbClr val="002060"/>
                </a:solidFill>
              </a:rPr>
              <a:t>Гамзатов</a:t>
            </a:r>
            <a:endParaRPr lang="ru-RU" sz="3200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3409_20120427_2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466" y="0"/>
            <a:ext cx="9215466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Картинка 41 из 445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834"/>
            <a:ext cx="9144000" cy="6840165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305800" cy="45720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Дагестан - это древнейшее название. </a:t>
            </a:r>
            <a:br>
              <a:rPr lang="ru-RU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Дагестан означает «Страна гор», </a:t>
            </a:r>
            <a:br>
              <a:rPr lang="ru-RU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«</a:t>
            </a:r>
            <a:r>
              <a:rPr lang="ru-RU" b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Даг</a:t>
            </a:r>
            <a:r>
              <a:rPr lang="ru-RU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» - гора, </a:t>
            </a:r>
            <a:br>
              <a:rPr lang="ru-RU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«Стан» - страна.</a:t>
            </a:r>
            <a:endParaRPr lang="ru-RU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6" name="Picture 4" descr="Фотография 6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5072074"/>
            <a:ext cx="850112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Большая часть селений в Дагестане </a:t>
            </a:r>
          </a:p>
          <a:p>
            <a:pPr algn="ctr"/>
            <a:r>
              <a:rPr lang="ru-RU" sz="4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находится в горах.</a:t>
            </a:r>
            <a:endParaRPr lang="ru-RU" sz="4000" b="0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http://russia.foto-goroda.ru/foto-russia/makhachkala-foto/russia-makhachkala-foto-goroda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0089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42844" y="6000768"/>
            <a:ext cx="864399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B0F0"/>
                </a:solidFill>
              </a:rPr>
              <a:t>Столица Дагестана – Махачкала</a:t>
            </a:r>
            <a:endParaRPr lang="ru-RU" sz="4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dagestan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3961" y="357166"/>
            <a:ext cx="9317961" cy="57150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305800" cy="857256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/>
              <a:t>ФЛАГ ДАГЕСТАНА</a:t>
            </a:r>
            <a:endParaRPr lang="ru-RU" sz="6000" b="1" dirty="0"/>
          </a:p>
        </p:txBody>
      </p:sp>
      <p:pic>
        <p:nvPicPr>
          <p:cNvPr id="39944" name="Picture 8" descr="http://i059.radikal.ru/0812/32/ebfcad5077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857364"/>
            <a:ext cx="3890298" cy="342902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143372" y="1428736"/>
            <a:ext cx="500062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rgbClr val="00B050"/>
                </a:solidFill>
              </a:rPr>
              <a:t>Зелёный  цвет </a:t>
            </a:r>
            <a:r>
              <a:rPr lang="ru-RU" sz="2600" dirty="0" smtClean="0"/>
              <a:t>- олицетворяет жизнь, изобилие дагестанской земли и одновременно выступает как традиционный цвет  ислама.</a:t>
            </a:r>
          </a:p>
          <a:p>
            <a:r>
              <a:rPr lang="ru-RU" sz="2600" b="1" dirty="0" err="1" smtClean="0">
                <a:solidFill>
                  <a:srgbClr val="0070C0"/>
                </a:solidFill>
              </a:rPr>
              <a:t>Голубой</a:t>
            </a:r>
            <a:r>
              <a:rPr lang="ru-RU" sz="2600" b="1" dirty="0" smtClean="0">
                <a:solidFill>
                  <a:srgbClr val="0070C0"/>
                </a:solidFill>
              </a:rPr>
              <a:t> (синий) цвет </a:t>
            </a:r>
            <a:r>
              <a:rPr lang="ru-RU" sz="2600" dirty="0" smtClean="0"/>
              <a:t>- </a:t>
            </a:r>
            <a:r>
              <a:rPr lang="ru-RU" sz="2600" dirty="0" err="1" smtClean="0"/>
              <a:t>цвет</a:t>
            </a:r>
            <a:r>
              <a:rPr lang="ru-RU" sz="2600" dirty="0" smtClean="0"/>
              <a:t> моря , символизирует красоту и величие дагестанского народа. </a:t>
            </a:r>
          </a:p>
          <a:p>
            <a:r>
              <a:rPr lang="ru-RU" sz="2600" b="1" dirty="0" smtClean="0">
                <a:solidFill>
                  <a:srgbClr val="FF0000"/>
                </a:solidFill>
              </a:rPr>
              <a:t>Красный  цвет </a:t>
            </a:r>
            <a:r>
              <a:rPr lang="ru-RU" sz="2600" dirty="0" smtClean="0"/>
              <a:t>- олицетворяет мужество и храбрость населения Страны гор.</a:t>
            </a:r>
            <a:endParaRPr lang="ru-RU" sz="26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261</TotalTime>
  <Words>193</Words>
  <PresentationFormat>Экран (4:3)</PresentationFormat>
  <Paragraphs>44</Paragraphs>
  <Slides>26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Поток</vt:lpstr>
      <vt:lpstr>Слайд 1</vt:lpstr>
      <vt:lpstr>Сегодня мы посвящаем нашу беседу славному и прекрасному краю - Дагестану.   Дагестан - это родина более 100 равноправных народов.  Многие из них с древних времен жили и живут в мире и согласии, никогда не ссорились между собой, никогда не давали себя в обиду.   Это аварцы, даргинцы, кумыки, лезгины, русские, лакцы, ногайцы и много других национальностей!</vt:lpstr>
      <vt:lpstr>Слайд 3</vt:lpstr>
      <vt:lpstr>Слайд 4</vt:lpstr>
      <vt:lpstr>Дагестан - это древнейшее название.  Дагестан означает «Страна гор»,  «Даг» - гора,  «Стан» - страна.</vt:lpstr>
      <vt:lpstr>Слайд 6</vt:lpstr>
      <vt:lpstr>Слайд 7</vt:lpstr>
      <vt:lpstr>Слайд 8</vt:lpstr>
      <vt:lpstr>ФЛАГ ДАГЕСТАНА</vt:lpstr>
      <vt:lpstr>Слайд 10</vt:lpstr>
      <vt:lpstr>ГЕРБ ДАГЕСТАНА</vt:lpstr>
      <vt:lpstr>Слайд 12</vt:lpstr>
      <vt:lpstr>Слайд 13</vt:lpstr>
      <vt:lpstr>Слайд 14</vt:lpstr>
      <vt:lpstr>Слайд 15</vt:lpstr>
      <vt:lpstr>Справедливость и честность</vt:lpstr>
      <vt:lpstr>Слайд 17</vt:lpstr>
      <vt:lpstr>Слайд 18</vt:lpstr>
      <vt:lpstr>Слайд 19</vt:lpstr>
      <vt:lpstr>Слайд 20</vt:lpstr>
      <vt:lpstr>Слайд 21</vt:lpstr>
      <vt:lpstr>Дагестанская кухня  одна из самых разнообразных и вкусных в мире!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32</cp:revision>
  <dcterms:modified xsi:type="dcterms:W3CDTF">2017-10-11T05:22:00Z</dcterms:modified>
</cp:coreProperties>
</file>