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332" r:id="rId4"/>
    <p:sldId id="341" r:id="rId5"/>
    <p:sldId id="342" r:id="rId6"/>
    <p:sldId id="336" r:id="rId7"/>
    <p:sldId id="327" r:id="rId8"/>
    <p:sldId id="338" r:id="rId9"/>
    <p:sldId id="320" r:id="rId10"/>
    <p:sldId id="321" r:id="rId11"/>
    <p:sldId id="322" r:id="rId12"/>
    <p:sldId id="323" r:id="rId13"/>
    <p:sldId id="344" r:id="rId14"/>
    <p:sldId id="314" r:id="rId15"/>
    <p:sldId id="343" r:id="rId16"/>
  </p:sldIdLst>
  <p:sldSz cx="9906000" cy="6858000" type="A4"/>
  <p:notesSz cx="6669088" cy="9928225"/>
  <p:defaultTextStyle>
    <a:defPPr>
      <a:defRPr lang="ru-RU"/>
    </a:defPPr>
    <a:lvl1pPr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4491" indent="-17457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3744" indent="-39674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2995" indent="-61891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0660" indent="-82520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7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1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4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8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2" orient="horz" pos="4169">
          <p15:clr>
            <a:srgbClr val="A4A3A4"/>
          </p15:clr>
        </p15:guide>
        <p15:guide id="3" pos="6033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372929"/>
    <a:srgbClr val="FFFF00"/>
    <a:srgbClr val="2323E3"/>
    <a:srgbClr val="FFCC00"/>
    <a:srgbClr val="9966FF"/>
    <a:srgbClr val="9933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14" autoAdjust="0"/>
    <p:restoredTop sz="98243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C82E2D-4658-41F8-ABE9-8A2826C3147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D4363F-C2AB-4700-B718-DED958BF2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4491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3744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2995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0660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419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796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980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1627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0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88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2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55" y="274411"/>
            <a:ext cx="8915892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94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27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12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2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39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79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4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57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04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5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89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4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4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0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1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27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5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BC6AF7F-8B23-4216-947A-AFEADD42EA87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2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4BBEB1-D343-4996-AB0C-DCE6FB9C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19.10.2017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ставка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6524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3" tIns="47857" rIns="95713" bIns="47857" anchor="ctr"/>
          <a:lstStyle>
            <a:lvl1pPr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ОБРАЗОВАНИЯ РД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Санчинская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средняя общеобразовательная школа»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368590 РД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Кайтагский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 с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Санчи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2017г.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8752" y="5691157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703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З.М.Нахбаров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defTabSz="912703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тел: 8-961-838-29-76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1435609"/>
              </p:ext>
            </p:extLst>
          </p:nvPr>
        </p:nvGraphicFramePr>
        <p:xfrm>
          <a:off x="71946" y="1126736"/>
          <a:ext cx="9753323" cy="5671729"/>
        </p:xfrm>
        <a:graphic>
          <a:graphicData uri="http://schemas.openxmlformats.org/drawingml/2006/table">
            <a:tbl>
              <a:tblPr/>
              <a:tblGrid>
                <a:gridCol w="612832"/>
                <a:gridCol w="5730943"/>
                <a:gridCol w="3409548"/>
              </a:tblGrid>
              <a:tr h="636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47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2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есть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2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9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1;8000куб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906000" cy="10715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060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«Санчинская СОШ»</a:t>
            </a:r>
          </a:p>
          <a:p>
            <a:pPr algn="ctr" defTabSz="1543050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77301"/>
              </p:ext>
            </p:extLst>
          </p:nvPr>
        </p:nvGraphicFramePr>
        <p:xfrm>
          <a:off x="63852" y="1428736"/>
          <a:ext cx="9777600" cy="4929223"/>
        </p:xfrm>
        <a:graphic>
          <a:graphicData uri="http://schemas.openxmlformats.org/drawingml/2006/table">
            <a:tbl>
              <a:tblPr/>
              <a:tblGrid>
                <a:gridCol w="610356"/>
                <a:gridCol w="5686584"/>
                <a:gridCol w="3480660"/>
              </a:tblGrid>
              <a:tr h="1267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784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бассейна установкой на ПГ- расстояние 20 м.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8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«ООО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Сфера».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5216" y="0"/>
            <a:ext cx="9644130" cy="13572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9530" y="214290"/>
            <a:ext cx="875341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«Санчинская СОШ»</a:t>
            </a:r>
          </a:p>
          <a:p>
            <a:pPr algn="ctr" defTabSz="1543050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309563" y="957036"/>
          <a:ext cx="9286875" cy="3147059"/>
        </p:xfrm>
        <a:graphic>
          <a:graphicData uri="http://schemas.openxmlformats.org/drawingml/2006/table">
            <a:tbl>
              <a:tblPr/>
              <a:tblGrid>
                <a:gridCol w="773906"/>
                <a:gridCol w="4809275"/>
                <a:gridCol w="3703694"/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60" marR="99060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60" marR="99060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состоянии(нуждается в капитальном ремонте)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92" name="Text Box 65"/>
          <p:cNvSpPr txBox="1">
            <a:spLocks noChangeArrowheads="1"/>
          </p:cNvSpPr>
          <p:nvPr/>
        </p:nvSpPr>
        <p:spPr bwMode="auto">
          <a:xfrm>
            <a:off x="9305302" y="0"/>
            <a:ext cx="497227" cy="22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09" tIns="34205" rIns="68409" bIns="34205">
            <a:spAutoFit/>
          </a:bodyPr>
          <a:lstStyle/>
          <a:p>
            <a:pPr defTabSz="957341"/>
            <a:r>
              <a:rPr lang="ru-RU" sz="1000" b="1" dirty="0"/>
              <a:t>п. 3.5.</a:t>
            </a:r>
          </a:p>
        </p:txBody>
      </p:sp>
      <p:sp>
        <p:nvSpPr>
          <p:cNvPr id="19493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2628" tIns="41315" rIns="82628" bIns="41315" anchor="ctr"/>
          <a:lstStyle/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казенное общеобразовательное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«Санчинская СОШ»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1264263"/>
              </p:ext>
            </p:extLst>
          </p:nvPr>
        </p:nvGraphicFramePr>
        <p:xfrm>
          <a:off x="128590" y="1295833"/>
          <a:ext cx="9648825" cy="4795714"/>
        </p:xfrm>
        <a:graphic>
          <a:graphicData uri="http://schemas.openxmlformats.org/drawingml/2006/table">
            <a:tbl>
              <a:tblPr/>
              <a:tblGrid>
                <a:gridCol w="602975"/>
                <a:gridCol w="2187311"/>
                <a:gridCol w="3178436"/>
                <a:gridCol w="3680103"/>
              </a:tblGrid>
              <a:tr h="660436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11123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02.03.2015 (внеплановая)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Кайтагскому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району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 и обследована документация  МКОУ «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Санчинской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СОШ». На территории объекта соблюдены обязательные требования.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8300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01.03.2016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Кайтагскому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району УНД и ПРГУ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 по РД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 и обследована документация МКОУ «Санчинская СОШ». . Здания и помещения МКОУ «Санчинская  СОШ»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экплуатируются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 нарушений требований пожарной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безопасноти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20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2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635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20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20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20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20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5216" y="0"/>
            <a:ext cx="9810784" cy="12144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«Санчинская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учета проверки надзорными органами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111\Desktop\2017 -18 учебный год\формы по ЕГЭ\сак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2" y="1000108"/>
            <a:ext cx="4714908" cy="5572164"/>
          </a:xfrm>
          <a:prstGeom prst="rect">
            <a:avLst/>
          </a:prstGeom>
          <a:noFill/>
        </p:spPr>
      </p:pic>
      <p:pic>
        <p:nvPicPr>
          <p:cNvPr id="38915" name="Picture 3" descr="C:\Users\111\Desktop\2017 -18 учебный год\формы по ЕГЭ\скан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2" y="1000108"/>
            <a:ext cx="4667248" cy="55721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667908" cy="10001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«Санчинская СОШ»         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khm0.googleapis.com/kh?v=186&amp;hl=ru-RU&amp;x=82946&amp;y=48591&amp;z=17&amp;token=6697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1000108"/>
            <a:ext cx="8715436" cy="550072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24174" y="235743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42°07'59'' Северной Широты 47°49'20'' Восточной Долготы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952868" y="3143248"/>
            <a:ext cx="571504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095744" y="3500438"/>
            <a:ext cx="428628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452934" y="3571876"/>
            <a:ext cx="357190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38686" y="3500438"/>
            <a:ext cx="428628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4845843" y="367903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81562" y="4000504"/>
            <a:ext cx="571504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10190" y="3786190"/>
            <a:ext cx="857256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52934" y="3000372"/>
            <a:ext cx="1500198" cy="5715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810124" y="5214950"/>
            <a:ext cx="3500462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МКОУ «Санчинская СОШ»,</a:t>
            </a:r>
          </a:p>
          <a:p>
            <a:pPr algn="ctr"/>
            <a:r>
              <a:rPr lang="ru-RU" sz="1200" b="1" dirty="0" smtClean="0"/>
              <a:t>РД, </a:t>
            </a:r>
            <a:r>
              <a:rPr lang="ru-RU" sz="1200" b="1" dirty="0" err="1" smtClean="0"/>
              <a:t>Кайтагский</a:t>
            </a:r>
            <a:r>
              <a:rPr lang="ru-RU" sz="1200" b="1" dirty="0" smtClean="0"/>
              <a:t> р-н с </a:t>
            </a:r>
            <a:r>
              <a:rPr lang="ru-RU" sz="1200" b="1" dirty="0" err="1" smtClean="0"/>
              <a:t>Санчи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ул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Надречная</a:t>
            </a:r>
            <a:r>
              <a:rPr lang="ru-RU" sz="1200" b="1" dirty="0" smtClean="0"/>
              <a:t> 206</a:t>
            </a:r>
          </a:p>
          <a:p>
            <a:pPr algn="ctr"/>
            <a:r>
              <a:rPr lang="ru-RU" sz="1200" b="1" dirty="0" smtClean="0"/>
              <a:t>Руководитель – </a:t>
            </a:r>
            <a:r>
              <a:rPr lang="ru-RU" sz="1200" b="1" dirty="0" err="1" smtClean="0"/>
              <a:t>Нахбаров</a:t>
            </a:r>
            <a:r>
              <a:rPr lang="ru-RU" sz="1200" b="1" dirty="0" smtClean="0"/>
              <a:t> З.М.</a:t>
            </a:r>
          </a:p>
          <a:p>
            <a:pPr algn="ctr"/>
            <a:r>
              <a:rPr lang="ru-RU" sz="1200" b="1" dirty="0" smtClean="0"/>
              <a:t>Тел :8-961-838-29-76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9530" y="0"/>
            <a:ext cx="9429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казенное общеобразовательное учреждение»Санчинская СОШ»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82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4034140" y="3429000"/>
            <a:ext cx="1323012" cy="1008063"/>
          </a:xfrm>
          <a:custGeom>
            <a:avLst/>
            <a:gdLst>
              <a:gd name="connsiteX0" fmla="*/ 290286 w 1785257"/>
              <a:gd name="connsiteY0" fmla="*/ 1524000 h 1524000"/>
              <a:gd name="connsiteX1" fmla="*/ 0 w 1785257"/>
              <a:gd name="connsiteY1" fmla="*/ 1103086 h 1524000"/>
              <a:gd name="connsiteX2" fmla="*/ 58057 w 1785257"/>
              <a:gd name="connsiteY2" fmla="*/ 841829 h 1524000"/>
              <a:gd name="connsiteX3" fmla="*/ 1248229 w 1785257"/>
              <a:gd name="connsiteY3" fmla="*/ 0 h 1524000"/>
              <a:gd name="connsiteX4" fmla="*/ 1524000 w 1785257"/>
              <a:gd name="connsiteY4" fmla="*/ 58057 h 1524000"/>
              <a:gd name="connsiteX5" fmla="*/ 1785257 w 1785257"/>
              <a:gd name="connsiteY5" fmla="*/ 478972 h 1524000"/>
              <a:gd name="connsiteX6" fmla="*/ 290286 w 1785257"/>
              <a:gd name="connsiteY6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5257" h="1524000">
                <a:moveTo>
                  <a:pt x="290286" y="1524000"/>
                </a:moveTo>
                <a:lnTo>
                  <a:pt x="0" y="1103086"/>
                </a:lnTo>
                <a:lnTo>
                  <a:pt x="58057" y="841829"/>
                </a:lnTo>
                <a:lnTo>
                  <a:pt x="1248229" y="0"/>
                </a:lnTo>
                <a:lnTo>
                  <a:pt x="1524000" y="58057"/>
                </a:lnTo>
                <a:lnTo>
                  <a:pt x="1785257" y="478972"/>
                </a:lnTo>
                <a:lnTo>
                  <a:pt x="290286" y="15240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7" name="Группа 36"/>
          <p:cNvGrpSpPr>
            <a:grpSpLocks/>
          </p:cNvGrpSpPr>
          <p:nvPr/>
        </p:nvGrpSpPr>
        <p:grpSpPr bwMode="auto">
          <a:xfrm rot="7300273">
            <a:off x="4992405" y="3592853"/>
            <a:ext cx="120196" cy="162152"/>
            <a:chOff x="4867275" y="3352174"/>
            <a:chExt cx="224104" cy="390729"/>
          </a:xfrm>
        </p:grpSpPr>
        <p:sp>
          <p:nvSpPr>
            <p:cNvPr id="6197" name="Полилиния 468"/>
            <p:cNvSpPr>
              <a:spLocks/>
            </p:cNvSpPr>
            <p:nvPr/>
          </p:nvSpPr>
          <p:spPr bwMode="auto">
            <a:xfrm>
              <a:off x="4922181" y="3352174"/>
              <a:ext cx="169198" cy="315559"/>
            </a:xfrm>
            <a:custGeom>
              <a:avLst/>
              <a:gdLst>
                <a:gd name="T0" fmla="*/ 94 w 389936"/>
                <a:gd name="T1" fmla="*/ 706 h 493595"/>
                <a:gd name="T2" fmla="*/ 82 w 389936"/>
                <a:gd name="T3" fmla="*/ 561 h 493595"/>
                <a:gd name="T4" fmla="*/ 72 w 389936"/>
                <a:gd name="T5" fmla="*/ 416 h 493595"/>
                <a:gd name="T6" fmla="*/ 48 w 389936"/>
                <a:gd name="T7" fmla="*/ 271 h 493595"/>
                <a:gd name="T8" fmla="*/ 14 w 389936"/>
                <a:gd name="T9" fmla="*/ 271 h 493595"/>
                <a:gd name="T10" fmla="*/ 5 w 389936"/>
                <a:gd name="T11" fmla="*/ 561 h 493595"/>
                <a:gd name="T12" fmla="*/ 5 w 389936"/>
                <a:gd name="T13" fmla="*/ 1723 h 493595"/>
                <a:gd name="T14" fmla="*/ 11 w 389936"/>
                <a:gd name="T15" fmla="*/ 2159 h 493595"/>
                <a:gd name="T16" fmla="*/ 14 w 389936"/>
                <a:gd name="T17" fmla="*/ 2594 h 493595"/>
                <a:gd name="T18" fmla="*/ 20 w 389936"/>
                <a:gd name="T19" fmla="*/ 3030 h 493595"/>
                <a:gd name="T20" fmla="*/ 39 w 389936"/>
                <a:gd name="T21" fmla="*/ 3466 h 493595"/>
                <a:gd name="T22" fmla="*/ 36 w 389936"/>
                <a:gd name="T23" fmla="*/ 5354 h 493595"/>
                <a:gd name="T24" fmla="*/ 26 w 389936"/>
                <a:gd name="T25" fmla="*/ 5644 h 493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9936"/>
                <a:gd name="T40" fmla="*/ 0 h 493595"/>
                <a:gd name="T41" fmla="*/ 389936 w 389936"/>
                <a:gd name="T42" fmla="*/ 493595 h 493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9936" h="493595">
                  <a:moveTo>
                    <a:pt x="389936" y="61795"/>
                  </a:moveTo>
                  <a:cubicBezTo>
                    <a:pt x="373003" y="57562"/>
                    <a:pt x="355919" y="53890"/>
                    <a:pt x="339136" y="49095"/>
                  </a:cubicBezTo>
                  <a:cubicBezTo>
                    <a:pt x="326264" y="45417"/>
                    <a:pt x="314207" y="38790"/>
                    <a:pt x="301036" y="36395"/>
                  </a:cubicBezTo>
                  <a:cubicBezTo>
                    <a:pt x="267456" y="30290"/>
                    <a:pt x="233303" y="27928"/>
                    <a:pt x="199436" y="23695"/>
                  </a:cubicBezTo>
                  <a:cubicBezTo>
                    <a:pt x="139941" y="3863"/>
                    <a:pt x="146617" y="0"/>
                    <a:pt x="59736" y="23695"/>
                  </a:cubicBezTo>
                  <a:cubicBezTo>
                    <a:pt x="45010" y="27711"/>
                    <a:pt x="34336" y="40628"/>
                    <a:pt x="21636" y="49095"/>
                  </a:cubicBezTo>
                  <a:cubicBezTo>
                    <a:pt x="6024" y="95932"/>
                    <a:pt x="0" y="92999"/>
                    <a:pt x="21636" y="150695"/>
                  </a:cubicBezTo>
                  <a:cubicBezTo>
                    <a:pt x="26995" y="164987"/>
                    <a:pt x="40210" y="175143"/>
                    <a:pt x="47036" y="188795"/>
                  </a:cubicBezTo>
                  <a:cubicBezTo>
                    <a:pt x="53023" y="200769"/>
                    <a:pt x="53749" y="214921"/>
                    <a:pt x="59736" y="226895"/>
                  </a:cubicBezTo>
                  <a:cubicBezTo>
                    <a:pt x="66562" y="240547"/>
                    <a:pt x="74343" y="254202"/>
                    <a:pt x="85136" y="264995"/>
                  </a:cubicBezTo>
                  <a:cubicBezTo>
                    <a:pt x="109755" y="289614"/>
                    <a:pt x="130348" y="292766"/>
                    <a:pt x="161336" y="303095"/>
                  </a:cubicBezTo>
                  <a:cubicBezTo>
                    <a:pt x="157103" y="358128"/>
                    <a:pt x="162858" y="414863"/>
                    <a:pt x="148636" y="468195"/>
                  </a:cubicBezTo>
                  <a:cubicBezTo>
                    <a:pt x="144703" y="482943"/>
                    <a:pt x="110536" y="493595"/>
                    <a:pt x="110536" y="493595"/>
                  </a:cubicBezTo>
                </a:path>
              </a:pathLst>
            </a:cu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91428" tIns="45714" rIns="91428" bIns="45714"/>
            <a:lstStyle/>
            <a:p>
              <a:endParaRPr lang="ru-RU"/>
            </a:p>
          </p:txBody>
        </p:sp>
        <p:grpSp>
          <p:nvGrpSpPr>
            <p:cNvPr id="8" name="Group 567"/>
            <p:cNvGrpSpPr>
              <a:grpSpLocks/>
            </p:cNvGrpSpPr>
            <p:nvPr/>
          </p:nvGrpSpPr>
          <p:grpSpPr bwMode="auto">
            <a:xfrm rot="1405067">
              <a:off x="4867275" y="3595266"/>
              <a:ext cx="215900" cy="147637"/>
              <a:chOff x="3079" y="3840"/>
              <a:chExt cx="181" cy="91"/>
            </a:xfrm>
          </p:grpSpPr>
          <p:sp>
            <p:nvSpPr>
              <p:cNvPr id="6199" name="Line 564"/>
              <p:cNvSpPr>
                <a:spLocks noChangeShapeType="1"/>
              </p:cNvSpPr>
              <p:nvPr/>
            </p:nvSpPr>
            <p:spPr bwMode="auto">
              <a:xfrm flipV="1">
                <a:off x="3260" y="3840"/>
                <a:ext cx="0" cy="9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0" name="Line 565"/>
              <p:cNvSpPr>
                <a:spLocks noChangeShapeType="1"/>
              </p:cNvSpPr>
              <p:nvPr/>
            </p:nvSpPr>
            <p:spPr bwMode="auto">
              <a:xfrm flipV="1">
                <a:off x="3079" y="3840"/>
                <a:ext cx="0" cy="9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1" name="Line 566"/>
              <p:cNvSpPr>
                <a:spLocks noChangeShapeType="1"/>
              </p:cNvSpPr>
              <p:nvPr/>
            </p:nvSpPr>
            <p:spPr bwMode="auto">
              <a:xfrm flipH="1">
                <a:off x="3079" y="3886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857231"/>
          <a:ext cx="9906002" cy="857257"/>
        </p:xfrm>
        <a:graphic>
          <a:graphicData uri="http://schemas.openxmlformats.org/drawingml/2006/table">
            <a:tbl>
              <a:tblPr/>
              <a:tblGrid>
                <a:gridCol w="902739">
                  <a:extLst>
                    <a:ext uri="{9D8B030D-6E8A-4147-A177-3AD203B41FA5}"/>
                  </a:extLst>
                </a:gridCol>
                <a:gridCol w="980466">
                  <a:extLst>
                    <a:ext uri="{9D8B030D-6E8A-4147-A177-3AD203B41FA5}"/>
                  </a:extLst>
                </a:gridCol>
                <a:gridCol w="630300">
                  <a:extLst>
                    <a:ext uri="{9D8B030D-6E8A-4147-A177-3AD203B41FA5}"/>
                  </a:extLst>
                </a:gridCol>
                <a:gridCol w="840400">
                  <a:extLst>
                    <a:ext uri="{9D8B030D-6E8A-4147-A177-3AD203B41FA5}"/>
                  </a:extLst>
                </a:gridCol>
                <a:gridCol w="1330633">
                  <a:extLst>
                    <a:ext uri="{9D8B030D-6E8A-4147-A177-3AD203B41FA5}"/>
                  </a:extLst>
                </a:gridCol>
                <a:gridCol w="840400">
                  <a:extLst>
                    <a:ext uri="{9D8B030D-6E8A-4147-A177-3AD203B41FA5}"/>
                  </a:extLst>
                </a:gridCol>
                <a:gridCol w="1680799">
                  <a:extLst>
                    <a:ext uri="{9D8B030D-6E8A-4147-A177-3AD203B41FA5}"/>
                  </a:extLst>
                </a:gridCol>
                <a:gridCol w="1330633">
                  <a:extLst>
                    <a:ext uri="{9D8B030D-6E8A-4147-A177-3AD203B41FA5}"/>
                  </a:extLst>
                </a:gridCol>
                <a:gridCol w="1369632">
                  <a:extLst>
                    <a:ext uri="{9D8B030D-6E8A-4147-A177-3AD203B41FA5}"/>
                  </a:extLst>
                </a:gridCol>
              </a:tblGrid>
              <a:tr h="151480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74247" marR="742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5429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постройки</a:t>
                      </a:r>
                    </a:p>
                  </a:txBody>
                  <a:tcPr marL="74247" marR="742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74247" marR="742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74247" marR="742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м.</a:t>
                      </a:r>
                    </a:p>
                  </a:txBody>
                  <a:tcPr marL="74247" marR="742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геометрич.здания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7" marR="742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7" marR="742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детей/ персонала в здании (чел.)</a:t>
                      </a:r>
                    </a:p>
                  </a:txBody>
                  <a:tcPr marL="74247" marR="742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детей/ персонала находящихся в здании круглосуточно</a:t>
                      </a:r>
                    </a:p>
                  </a:txBody>
                  <a:tcPr marL="74247" marR="742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74247" marR="742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15148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1987</a:t>
                      </a:r>
                    </a:p>
                  </a:txBody>
                  <a:tcPr marL="74247" marR="742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74247" marR="742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247" marR="742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74247" marR="742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44х34</a:t>
                      </a:r>
                    </a:p>
                  </a:txBody>
                  <a:tcPr marL="74247" marR="742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1510</a:t>
                      </a:r>
                    </a:p>
                  </a:txBody>
                  <a:tcPr marL="74247" marR="742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182/35</a:t>
                      </a:r>
                    </a:p>
                  </a:txBody>
                  <a:tcPr marL="74247" marR="742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74247" marR="742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247" marR="742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66688" y="1785926"/>
          <a:ext cx="9275762" cy="4643470"/>
        </p:xfrm>
        <a:graphic>
          <a:graphicData uri="http://schemas.openxmlformats.org/presentationml/2006/ole">
            <p:oleObj spid="_x0000_s35842" name="Документ" r:id="rId3" imgW="9264437" imgH="5765684" progId="Word.Document.12">
              <p:embed/>
            </p:oleObj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38224" y="3357562"/>
            <a:ext cx="1214446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МКОУ «Санчинская СОШ»</a:t>
            </a:r>
            <a:endParaRPr lang="ru-RU" sz="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09992" y="4572008"/>
            <a:ext cx="785818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РОВД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381364" y="5500702"/>
            <a:ext cx="928694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Кайтагская</a:t>
            </a:r>
            <a:r>
              <a:rPr lang="ru-RU" sz="1200" dirty="0" smtClean="0"/>
              <a:t> ЦРБ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952604" y="5857892"/>
            <a:ext cx="928694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ПЧ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2406" y="142853"/>
            <a:ext cx="92869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учреждение»Санчинская 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83276" y="642918"/>
            <a:ext cx="453944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111\Desktop\2017 -18 учебный год\формы по ЕГЭ\ска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142852"/>
            <a:ext cx="9144064" cy="65008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V="1">
            <a:off x="0" y="1400048"/>
            <a:ext cx="9906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                     (план расположения объекта на местности)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844" y="357166"/>
            <a:ext cx="8501122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казенное общеобразовательное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«Санчинская СОШ»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Санчинская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эвакуации 1 этаж)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05" t="11458" r="12476" b="7887"/>
          <a:stretch/>
        </p:blipFill>
        <p:spPr bwMode="auto">
          <a:xfrm>
            <a:off x="380968" y="906010"/>
            <a:ext cx="9525031" cy="595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6036" y="1628800"/>
            <a:ext cx="42484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Среднеобразовательная школа № 1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71660" y="-976336"/>
            <a:ext cx="5929334" cy="973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81100" y="1357298"/>
            <a:ext cx="7143800" cy="92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0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28" t="14732" r="12476" b="7887"/>
          <a:stretch/>
        </p:blipFill>
        <p:spPr bwMode="auto">
          <a:xfrm>
            <a:off x="1" y="906010"/>
            <a:ext cx="9906000" cy="595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8744" y="1628800"/>
            <a:ext cx="42484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Среднеобразовательная школа № 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36561" y="-1125727"/>
            <a:ext cx="5572164" cy="996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906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учреждение»Санчинская 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                       план эвакуации 2 этажа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3910" y="1500174"/>
            <a:ext cx="7143800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1142984"/>
            <a:ext cx="4376870" cy="4983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3844" y="2357430"/>
            <a:ext cx="71438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38224" y="2357430"/>
            <a:ext cx="18573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95612" y="2357430"/>
            <a:ext cx="857256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131199" y="3393281"/>
            <a:ext cx="271464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81034" y="2428868"/>
            <a:ext cx="357190" cy="3571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52406" y="2428868"/>
            <a:ext cx="500066" cy="3571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38224" y="235743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88125" y="3536157"/>
            <a:ext cx="428628" cy="3571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845315" y="3536157"/>
            <a:ext cx="357190" cy="2857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88125" y="3178967"/>
            <a:ext cx="78581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8224" y="2285992"/>
            <a:ext cx="500066" cy="428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1238224" y="2714620"/>
            <a:ext cx="500066" cy="428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2595546" y="2428868"/>
            <a:ext cx="428628" cy="2857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595546" y="2714620"/>
            <a:ext cx="500066" cy="428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738290" y="2714620"/>
            <a:ext cx="85725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3095612" y="2357430"/>
            <a:ext cx="428628" cy="428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3524240" y="2357430"/>
            <a:ext cx="428628" cy="428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2988455" y="4679165"/>
            <a:ext cx="500066" cy="428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3488521" y="4679165"/>
            <a:ext cx="500066" cy="428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2595546" y="3714752"/>
            <a:ext cx="185738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74537" y="250009"/>
            <a:ext cx="271464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81695" y="2786061"/>
            <a:ext cx="26432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238092" y="0"/>
            <a:ext cx="9286940" cy="10715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66654" y="0"/>
            <a:ext cx="973934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казенное общеобразовательное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«Санчинская СОШ»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чердака)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0311920"/>
              </p:ext>
            </p:extLst>
          </p:nvPr>
        </p:nvGraphicFramePr>
        <p:xfrm>
          <a:off x="93665" y="1175587"/>
          <a:ext cx="9720263" cy="5618913"/>
        </p:xfrm>
        <a:graphic>
          <a:graphicData uri="http://schemas.openxmlformats.org/drawingml/2006/table">
            <a:tbl>
              <a:tblPr/>
              <a:tblGrid>
                <a:gridCol w="610865"/>
                <a:gridCol w="5692928"/>
                <a:gridCol w="3416470"/>
              </a:tblGrid>
              <a:tr h="579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70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0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1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чел.231 ;  в т ч детей 181 чел.;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1; детей-0.; 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7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42х12, 22,5х12,8 , 24х10 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44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906000" cy="10715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060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Казенное общеобразовательное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«Санчинская СОШ»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543050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274009"/>
              </p:ext>
            </p:extLst>
          </p:nvPr>
        </p:nvGraphicFramePr>
        <p:xfrm>
          <a:off x="96097" y="1205431"/>
          <a:ext cx="9713460" cy="5559888"/>
        </p:xfrm>
        <a:graphic>
          <a:graphicData uri="http://schemas.openxmlformats.org/drawingml/2006/table">
            <a:tbl>
              <a:tblPr/>
              <a:tblGrid>
                <a:gridCol w="608432"/>
                <a:gridCol w="5688632"/>
                <a:gridCol w="3416396"/>
              </a:tblGrid>
              <a:tr h="598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60мин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906000" cy="11429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defTabSz="1543050"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«Санчинская СОШ»</a:t>
            </a:r>
          </a:p>
          <a:p>
            <a:pPr algn="ctr" defTabSz="1543050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1006</Words>
  <Application>Microsoft Office PowerPoint</Application>
  <PresentationFormat>Лист A4 (210x297 мм)</PresentationFormat>
  <Paragraphs>323</Paragraphs>
  <Slides>14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111</cp:lastModifiedBy>
  <cp:revision>288</cp:revision>
  <dcterms:modified xsi:type="dcterms:W3CDTF">2017-10-19T11:26:33Z</dcterms:modified>
</cp:coreProperties>
</file>