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2" r:id="rId4"/>
    <p:sldId id="298" r:id="rId5"/>
    <p:sldId id="259" r:id="rId6"/>
    <p:sldId id="263" r:id="rId7"/>
    <p:sldId id="271" r:id="rId8"/>
    <p:sldId id="293" r:id="rId9"/>
    <p:sldId id="269" r:id="rId10"/>
    <p:sldId id="294" r:id="rId11"/>
    <p:sldId id="270" r:id="rId12"/>
    <p:sldId id="266" r:id="rId13"/>
    <p:sldId id="296" r:id="rId14"/>
    <p:sldId id="297" r:id="rId15"/>
    <p:sldId id="299" r:id="rId16"/>
    <p:sldId id="300" r:id="rId17"/>
    <p:sldId id="289" r:id="rId18"/>
    <p:sldId id="290" r:id="rId19"/>
    <p:sldId id="291" r:id="rId20"/>
    <p:sldId id="286" r:id="rId21"/>
    <p:sldId id="295" r:id="rId22"/>
    <p:sldId id="278" r:id="rId23"/>
    <p:sldId id="279" r:id="rId24"/>
    <p:sldId id="280" r:id="rId25"/>
    <p:sldId id="283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82;&#1083;%20&#1095;&#1072;&#1089;%20&#1087;&#1072;&#1090;&#1080;&#1084;&#1072;&#1090;%204%20&#1082;&#1083;\Krasivaya_dagestanskaya_melodiya_-_Bez_nazvaniya_(xMuzic.me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4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" y="0"/>
            <a:ext cx="9136079" cy="6857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3500438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 А Г Е С Т А Н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Krasivaya_dagestanskaya_melodiya_-_Bez_nazvaniya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214362"/>
            <a:ext cx="7072362" cy="7072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ГЕРБ ДАГЕСТАНА</a:t>
            </a:r>
            <a:endParaRPr lang="ru-RU" sz="6000" b="1" dirty="0"/>
          </a:p>
        </p:txBody>
      </p:sp>
      <p:pic>
        <p:nvPicPr>
          <p:cNvPr id="3" name="Picture 6" descr="http://i066.radikal.ru/1011/f8/d8643abda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442760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2071678"/>
            <a:ext cx="50006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Орёл</a:t>
            </a:r>
            <a:r>
              <a:rPr lang="ru-RU" sz="2600" dirty="0" smtClean="0"/>
              <a:t> -  олицетворение независимости и свободы, мужества и храбрости, гордости и выносливости.</a:t>
            </a:r>
          </a:p>
          <a:p>
            <a:r>
              <a:rPr lang="ru-RU" sz="2600" dirty="0" smtClean="0"/>
              <a:t> </a:t>
            </a:r>
          </a:p>
          <a:p>
            <a:r>
              <a:rPr lang="ru-RU" sz="2600" b="1" dirty="0" smtClean="0">
                <a:solidFill>
                  <a:srgbClr val="FFC000"/>
                </a:solidFill>
              </a:rPr>
              <a:t>Солнце</a:t>
            </a:r>
            <a:r>
              <a:rPr lang="ru-RU" sz="2600" dirty="0" smtClean="0"/>
              <a:t> -  в гербе республики олицетворяет жизнь, источник  жизни, жизненную силу,  свет, богатство, плодородие. </a:t>
            </a:r>
            <a:endParaRPr lang="ru-RU" sz="2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www.kenthaber.com/Resimler/2008/04/30/00380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000636"/>
            <a:ext cx="87154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Дагестан находится на берегу 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Каспийского моря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778" y="214290"/>
            <a:ext cx="8357188" cy="6267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450px-Caucasus_regions_map_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108" y="0"/>
            <a:ext cx="850175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л час патимат 4 кл\AW0T9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3578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143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Справедливость и честность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00174"/>
            <a:ext cx="7854696" cy="348096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Добрта</a:t>
            </a:r>
            <a:r>
              <a:rPr lang="ru-RU" sz="2400" b="1" dirty="0" smtClean="0">
                <a:solidFill>
                  <a:srgbClr val="FF0000"/>
                </a:solidFill>
              </a:rPr>
              <a:t> и </a:t>
            </a:r>
            <a:r>
              <a:rPr lang="ru-RU" sz="2400" b="1" dirty="0" err="1" smtClean="0">
                <a:solidFill>
                  <a:srgbClr val="FF0000"/>
                </a:solidFill>
              </a:rPr>
              <a:t>милсердие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Скромность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Честь и собственное достоинство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Дружба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Рассудительность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Уважение к людям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гостеприимство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71612"/>
            <a:ext cx="9143999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Дагестанцы – очень гостеприимный народ!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славятся своей любовью к песням и  танцам.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Национальным танцем народов Дагестана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является ЛЕЗГИНКА.</a:t>
            </a:r>
          </a:p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government-rd.ru/storage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s003.radikal.ru/i203/1201/0f/f397604658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2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57864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Сегодня мы посвящаем нашу беседу славному и прекрасному краю - Дагестану.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Дагестан - это родина более 100 равноправных народов.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Многие из них с древних времен жили и живут в мире и согласии, никогда не ссорились между собой, никогда не давали себя в обиду.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Это аварцы, даргинцы, кумыки, лезгины, русские, лакцы, ногайцы и много других национальностей!</a:t>
            </a:r>
            <a:endParaRPr lang="ru-RU" sz="2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qiq.ws/media/npict/1005/big/xolodnoe_oruzhie___kavkaza_63899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4714876" cy="3214686"/>
          </a:xfrm>
          <a:prstGeom prst="rect">
            <a:avLst/>
          </a:prstGeom>
          <a:noFill/>
        </p:spPr>
      </p:pic>
      <p:pic>
        <p:nvPicPr>
          <p:cNvPr id="57348" name="Picture 4" descr="http://www.chechnyafree.ru/upload/images/photo/1/4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3643314"/>
          </a:xfrm>
          <a:prstGeom prst="rect">
            <a:avLst/>
          </a:prstGeom>
          <a:noFill/>
        </p:spPr>
      </p:pic>
      <p:pic>
        <p:nvPicPr>
          <p:cNvPr id="57350" name="Picture 6" descr="http://www.chaspik.spb.ru/wp-content/uploads/2011/03/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643314"/>
            <a:ext cx="4429124" cy="3214686"/>
          </a:xfrm>
          <a:prstGeom prst="rect">
            <a:avLst/>
          </a:prstGeom>
          <a:noFill/>
        </p:spPr>
      </p:pic>
      <p:pic>
        <p:nvPicPr>
          <p:cNvPr id="57352" name="Picture 8" descr="http://euingush.com/uploads/posts/2011-08/euingush.com_1312480343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0"/>
            <a:ext cx="4429124" cy="36433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07181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 а </a:t>
            </a:r>
            <a:r>
              <a:rPr lang="ru-RU" sz="36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</a:t>
            </a:r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о </a:t>
            </a:r>
            <a:r>
              <a:rPr lang="ru-RU" sz="36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 л </a:t>
            </a:r>
            <a:r>
              <a:rPr lang="ru-RU" sz="36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 е       о </a:t>
            </a:r>
            <a:r>
              <a:rPr lang="ru-RU" sz="36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ж и е</a:t>
            </a:r>
            <a:endParaRPr lang="ru-RU" sz="36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07209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Дагестанская кухня </a:t>
            </a:r>
            <a:br>
              <a:rPr lang="ru-RU" sz="6600" b="1" dirty="0" smtClean="0"/>
            </a:br>
            <a:r>
              <a:rPr lang="ru-RU" sz="6600" b="1" dirty="0" smtClean="0"/>
              <a:t>одна из самых разнообразных и вкусных в мире!</a:t>
            </a:r>
            <a:endParaRPr lang="ru-RU" sz="66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Картинка 2 из 2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072206"/>
            <a:ext cx="35004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Х и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к а 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Картинка 10 из 2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6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5929329"/>
            <a:ext cx="3071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Долма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300" name="Picture 4" descr="Картинка 80 из 27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96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3" y="5715016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 у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221 из 44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32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Славится Дагестан своими мудрецами!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28802"/>
            <a:ext cx="91439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Дагестанские мудрецы считают днем рождения человека тот день,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когда он совершил первое в жизни доброе дело…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Эпиграф</a:t>
            </a:r>
          </a:p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« В ладони </a:t>
            </a:r>
            <a:r>
              <a:rPr lang="ru-RU" sz="3200" b="1" dirty="0" smtClean="0">
                <a:solidFill>
                  <a:srgbClr val="FF0000"/>
                </a:solidFill>
              </a:rPr>
              <a:t>сердце </a:t>
            </a:r>
            <a:r>
              <a:rPr lang="ru-RU" sz="3200" b="1" dirty="0" smtClean="0">
                <a:solidFill>
                  <a:srgbClr val="FF0000"/>
                </a:solidFill>
              </a:rPr>
              <a:t>можно уместить, но в сердце целый мир не уместишь.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Другие страны очень хороши.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Но Дагестан дороже для души»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Р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smtClean="0">
                <a:solidFill>
                  <a:srgbClr val="002060"/>
                </a:solidFill>
              </a:rPr>
              <a:t>Гамзатов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3409_20120427_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а 41 из 44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34"/>
            <a:ext cx="9144000" cy="684016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4572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Дагестан - это древнейшее название. </a:t>
            </a:r>
            <a:b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Дагестан означает «Страна гор», </a:t>
            </a:r>
            <a:b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Даг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 - гора, </a:t>
            </a:r>
            <a:b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«Стан» - страна.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Фотография 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072074"/>
            <a:ext cx="85011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Большая часть селений в Дагестане </a:t>
            </a:r>
          </a:p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находится в горах.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russia.foto-goroda.ru/foto-russia/makhachkala-foto/russia-makhachkala-foto-goroda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08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6000768"/>
            <a:ext cx="86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Столица Дагестана – Махачкала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agest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961" y="357166"/>
            <a:ext cx="9317961" cy="5715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85725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ФЛАГ ДАГЕСТАНА</a:t>
            </a:r>
            <a:endParaRPr lang="ru-RU" sz="6000" b="1" dirty="0"/>
          </a:p>
        </p:txBody>
      </p:sp>
      <p:pic>
        <p:nvPicPr>
          <p:cNvPr id="39944" name="Picture 8" descr="http://i059.radikal.ru/0812/32/ebfcad507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3890298" cy="34290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1428736"/>
            <a:ext cx="50006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Зелёный  цвет </a:t>
            </a:r>
            <a:r>
              <a:rPr lang="ru-RU" sz="2600" dirty="0" smtClean="0"/>
              <a:t>- олицетворяет жизнь, изобилие дагестанской земли и одновременно выступает как традиционный цвет  ислама.</a:t>
            </a:r>
          </a:p>
          <a:p>
            <a:r>
              <a:rPr lang="ru-RU" sz="2600" b="1" dirty="0" err="1" smtClean="0">
                <a:solidFill>
                  <a:srgbClr val="0070C0"/>
                </a:solidFill>
              </a:rPr>
              <a:t>Голубой</a:t>
            </a:r>
            <a:r>
              <a:rPr lang="ru-RU" sz="2600" b="1" dirty="0" smtClean="0">
                <a:solidFill>
                  <a:srgbClr val="0070C0"/>
                </a:solidFill>
              </a:rPr>
              <a:t> (синий) цвет </a:t>
            </a:r>
            <a:r>
              <a:rPr lang="ru-RU" sz="2600" dirty="0" smtClean="0"/>
              <a:t>- </a:t>
            </a:r>
            <a:r>
              <a:rPr lang="ru-RU" sz="2600" dirty="0" err="1" smtClean="0"/>
              <a:t>цвет</a:t>
            </a:r>
            <a:r>
              <a:rPr lang="ru-RU" sz="2600" dirty="0" smtClean="0"/>
              <a:t> моря , символизирует красоту и величие дагестанского народа. 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Красный  цвет </a:t>
            </a:r>
            <a:r>
              <a:rPr lang="ru-RU" sz="2600" dirty="0" smtClean="0"/>
              <a:t>- олицетворяет мужество и храбрость населения Страны гор.</a:t>
            </a:r>
            <a:endParaRPr lang="ru-RU" sz="2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</TotalTime>
  <Words>193</Words>
  <PresentationFormat>Экран (4:3)</PresentationFormat>
  <Paragraphs>44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Сегодня мы посвящаем нашу беседу славному и прекрасному краю - Дагестану.   Дагестан - это родина более 100 равноправных народов.  Многие из них с древних времен жили и живут в мире и согласии, никогда не ссорились между собой, никогда не давали себя в обиду.   Это аварцы, даргинцы, кумыки, лезгины, русские, лакцы, ногайцы и много других национальностей!</vt:lpstr>
      <vt:lpstr>Слайд 3</vt:lpstr>
      <vt:lpstr>Слайд 4</vt:lpstr>
      <vt:lpstr>Дагестан - это древнейшее название.  Дагестан означает «Страна гор»,  «Даг» - гора,  «Стан» - страна.</vt:lpstr>
      <vt:lpstr>Слайд 6</vt:lpstr>
      <vt:lpstr>Слайд 7</vt:lpstr>
      <vt:lpstr>Слайд 8</vt:lpstr>
      <vt:lpstr>ФЛАГ ДАГЕСТАНА</vt:lpstr>
      <vt:lpstr>Слайд 10</vt:lpstr>
      <vt:lpstr>ГЕРБ ДАГЕСТАНА</vt:lpstr>
      <vt:lpstr>Слайд 12</vt:lpstr>
      <vt:lpstr>Слайд 13</vt:lpstr>
      <vt:lpstr>Слайд 14</vt:lpstr>
      <vt:lpstr>Слайд 15</vt:lpstr>
      <vt:lpstr>Справедливость и честность</vt:lpstr>
      <vt:lpstr>Слайд 17</vt:lpstr>
      <vt:lpstr>Слайд 18</vt:lpstr>
      <vt:lpstr>Слайд 19</vt:lpstr>
      <vt:lpstr>Слайд 20</vt:lpstr>
      <vt:lpstr>Слайд 21</vt:lpstr>
      <vt:lpstr>Дагестанская кухня  одна из самых разнообразных и вкусных в мире!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</cp:revision>
  <dcterms:modified xsi:type="dcterms:W3CDTF">2017-10-11T05:22:00Z</dcterms:modified>
</cp:coreProperties>
</file>